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5" r:id="rId3"/>
    <p:sldId id="267" r:id="rId4"/>
    <p:sldId id="268" r:id="rId5"/>
    <p:sldId id="269" r:id="rId6"/>
    <p:sldId id="266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8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448CC-1292-3C4C-9627-79D795778483}" type="datetimeFigureOut">
              <a:rPr lang="en-US" smtClean="0"/>
              <a:t>5/8/17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BDD2D-7CEE-154A-B2C6-703E587E2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6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6415-D54A-E645-9769-4E4B87EED295}" type="datetimeFigureOut">
              <a:rPr lang="en-US" smtClean="0"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1887A-15E4-7240-8A07-5D1F7CB7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1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6415-D54A-E645-9769-4E4B87EED295}" type="datetimeFigureOut">
              <a:rPr lang="en-US" smtClean="0"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1887A-15E4-7240-8A07-5D1F7CB7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4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6415-D54A-E645-9769-4E4B87EED295}" type="datetimeFigureOut">
              <a:rPr lang="en-US" smtClean="0"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1887A-15E4-7240-8A07-5D1F7CB7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78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6415-D54A-E645-9769-4E4B87EED295}" type="datetimeFigureOut">
              <a:rPr lang="en-US" smtClean="0"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1887A-15E4-7240-8A07-5D1F7CB7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91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6415-D54A-E645-9769-4E4B87EED295}" type="datetimeFigureOut">
              <a:rPr lang="en-US" smtClean="0"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1887A-15E4-7240-8A07-5D1F7CB7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70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6415-D54A-E645-9769-4E4B87EED295}" type="datetimeFigureOut">
              <a:rPr lang="en-US" smtClean="0"/>
              <a:t>5/8/17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1887A-15E4-7240-8A07-5D1F7CB7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6415-D54A-E645-9769-4E4B87EED295}" type="datetimeFigureOut">
              <a:rPr lang="en-US" smtClean="0"/>
              <a:t>5/8/17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1887A-15E4-7240-8A07-5D1F7CB7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80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6415-D54A-E645-9769-4E4B87EED295}" type="datetimeFigureOut">
              <a:rPr lang="en-US" smtClean="0"/>
              <a:t>5/8/17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1887A-15E4-7240-8A07-5D1F7CB7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6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6415-D54A-E645-9769-4E4B87EED295}" type="datetimeFigureOut">
              <a:rPr lang="en-US" smtClean="0"/>
              <a:t>5/8/17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1887A-15E4-7240-8A07-5D1F7CB7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98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6415-D54A-E645-9769-4E4B87EED295}" type="datetimeFigureOut">
              <a:rPr lang="en-US" smtClean="0"/>
              <a:t>5/8/17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1887A-15E4-7240-8A07-5D1F7CB7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6415-D54A-E645-9769-4E4B87EED295}" type="datetimeFigureOut">
              <a:rPr lang="en-US" smtClean="0"/>
              <a:t>5/8/17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1887A-15E4-7240-8A07-5D1F7CB7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84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46415-D54A-E645-9769-4E4B87EED295}" type="datetimeFigureOut">
              <a:rPr lang="en-US" smtClean="0"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1887A-15E4-7240-8A07-5D1F7CB7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3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Smart Helmet </a:t>
            </a:r>
            <a:r>
              <a:rPr lang="mr-IN" dirty="0" smtClean="0"/>
              <a:t>–</a:t>
            </a:r>
            <a:r>
              <a:rPr lang="en-US" dirty="0" smtClean="0"/>
              <a:t> Using </a:t>
            </a:r>
            <a:r>
              <a:rPr lang="en-US" dirty="0" err="1" smtClean="0"/>
              <a:t>IoT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Under Guidance of</a:t>
            </a:r>
          </a:p>
          <a:p>
            <a:r>
              <a:rPr lang="en-US" dirty="0" smtClean="0"/>
              <a:t>Professor. Rakesh </a:t>
            </a:r>
            <a:r>
              <a:rPr lang="en-US" dirty="0" err="1" smtClean="0"/>
              <a:t>Ranjan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79449"/>
            <a:ext cx="10058400" cy="128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7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Helmet </a:t>
            </a:r>
            <a:r>
              <a:rPr lang="mr-IN" dirty="0" smtClean="0"/>
              <a:t>–</a:t>
            </a:r>
            <a:r>
              <a:rPr lang="en-US" dirty="0" smtClean="0"/>
              <a:t> Why we chose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mr-IN" dirty="0" smtClean="0"/>
              <a:t>–</a:t>
            </a:r>
            <a:r>
              <a:rPr lang="en-US" dirty="0" smtClean="0"/>
              <a:t> Smart Helmet</a:t>
            </a:r>
          </a:p>
          <a:p>
            <a:pPr lvl="1"/>
            <a:r>
              <a:rPr lang="en-US" dirty="0" smtClean="0"/>
              <a:t>A helmet which tracks location, detects accidents and sends emergency alerts immediately in case of accident.</a:t>
            </a:r>
          </a:p>
          <a:p>
            <a:r>
              <a:rPr lang="en-US" dirty="0" smtClean="0"/>
              <a:t>Why Smart Helmet ?</a:t>
            </a:r>
          </a:p>
          <a:p>
            <a:pPr lvl="1"/>
            <a:r>
              <a:rPr lang="en-US" dirty="0" smtClean="0"/>
              <a:t>Thousands of people die due to delays in medical care after an </a:t>
            </a:r>
            <a:r>
              <a:rPr lang="en-US" dirty="0" smtClean="0"/>
              <a:t>accident</a:t>
            </a:r>
          </a:p>
          <a:p>
            <a:pPr lvl="1"/>
            <a:r>
              <a:rPr lang="en-US" dirty="0" smtClean="0"/>
              <a:t>About 16 accidents every hour.</a:t>
            </a:r>
            <a:endParaRPr lang="en-US" dirty="0" smtClean="0"/>
          </a:p>
          <a:p>
            <a:pPr lvl="1"/>
            <a:r>
              <a:rPr lang="en-US" dirty="0" smtClean="0"/>
              <a:t>Accidents in remote areas and unpopulated areas </a:t>
            </a:r>
            <a:r>
              <a:rPr lang="mr-IN" dirty="0" smtClean="0"/>
              <a:t>–</a:t>
            </a:r>
            <a:r>
              <a:rPr lang="en-US" dirty="0" smtClean="0"/>
              <a:t> No one calls </a:t>
            </a:r>
            <a:r>
              <a:rPr lang="en-US" dirty="0" smtClean="0"/>
              <a:t>ambulance- about 70% of the causalities occur due to delayed medication.</a:t>
            </a:r>
            <a:endParaRPr lang="en-US" dirty="0" smtClean="0"/>
          </a:p>
          <a:p>
            <a:pPr lvl="1"/>
            <a:r>
              <a:rPr lang="en-US" dirty="0" smtClean="0"/>
              <a:t>Smart helmet solves this problem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5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choosing an existing </a:t>
            </a:r>
            <a:r>
              <a:rPr lang="en-US" dirty="0" smtClean="0"/>
              <a:t>tech?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950" y="1825625"/>
            <a:ext cx="87981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3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our </a:t>
            </a:r>
            <a:r>
              <a:rPr lang="en-US" dirty="0" smtClean="0"/>
              <a:t>helmet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has already been implemented but there is a major setback which is the cost</a:t>
            </a:r>
          </a:p>
          <a:p>
            <a:r>
              <a:rPr lang="en-US" dirty="0" smtClean="0"/>
              <a:t>An average bike rider will show least interest in buying this product for such a high price</a:t>
            </a:r>
          </a:p>
          <a:p>
            <a:r>
              <a:rPr lang="en-US" dirty="0" smtClean="0"/>
              <a:t>We came up with a cost effective idea which </a:t>
            </a:r>
            <a:r>
              <a:rPr lang="en-US" dirty="0" smtClean="0"/>
              <a:t>is now affordable by common man.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079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Linkit</a:t>
            </a:r>
            <a:r>
              <a:rPr lang="en-US" dirty="0" smtClean="0"/>
              <a:t> One</a:t>
            </a:r>
          </a:p>
          <a:p>
            <a:r>
              <a:rPr lang="en-US" dirty="0" smtClean="0"/>
              <a:t>ADXL345 Accelerometer</a:t>
            </a:r>
          </a:p>
          <a:p>
            <a:r>
              <a:rPr lang="en-US" dirty="0" smtClean="0"/>
              <a:t>GSM/GPS Antenna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/Bluetooth Antenna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39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Helmet -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Sensors </a:t>
            </a:r>
            <a:r>
              <a:rPr lang="en-US" dirty="0"/>
              <a:t>on the </a:t>
            </a:r>
            <a:r>
              <a:rPr lang="en-US" dirty="0" smtClean="0"/>
              <a:t>helmet are </a:t>
            </a:r>
            <a:r>
              <a:rPr lang="en-US" dirty="0"/>
              <a:t>connected to a micro </a:t>
            </a:r>
            <a:r>
              <a:rPr lang="en-US" dirty="0" smtClean="0"/>
              <a:t>controller</a:t>
            </a:r>
          </a:p>
          <a:p>
            <a:r>
              <a:rPr lang="en-US" dirty="0" smtClean="0"/>
              <a:t>When </a:t>
            </a:r>
            <a:r>
              <a:rPr lang="en-US" dirty="0"/>
              <a:t>the rider crashes and hits the ground the sensors will provide this information to Microcontroller</a:t>
            </a:r>
            <a:r>
              <a:rPr lang="en-US" dirty="0" smtClean="0"/>
              <a:t>.</a:t>
            </a:r>
          </a:p>
          <a:p>
            <a:r>
              <a:rPr lang="en-US" dirty="0"/>
              <a:t>Microcontroller extracts GPS data using GPS model which then automatically sends an SMS to emergency contacts provided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414463" y="4643438"/>
            <a:ext cx="2143125" cy="985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Rider - Falls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3557588" y="5136357"/>
            <a:ext cx="1042987" cy="7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629150" y="4643438"/>
            <a:ext cx="2257425" cy="985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Detects Accident, Retrieves GPS 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 flipV="1">
            <a:off x="6886575" y="4643438"/>
            <a:ext cx="1443038" cy="492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</p:cNvCxnSpPr>
          <p:nvPr/>
        </p:nvCxnSpPr>
        <p:spPr>
          <a:xfrm>
            <a:off x="6886575" y="5136357"/>
            <a:ext cx="1528763" cy="492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8329613" y="4286250"/>
            <a:ext cx="2400300" cy="742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Alerts - Contacts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8415338" y="5343525"/>
            <a:ext cx="2286000" cy="7286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Sends GPS Coordinates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81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94" b="48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2975"/>
            <a:ext cx="4610100" cy="13239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49" y="4857750"/>
            <a:ext cx="3721989" cy="10668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dirty="0" err="1">
                <a:solidFill>
                  <a:schemeClr val="bg1"/>
                </a:solidFill>
              </a:rPr>
              <a:t>IoT</a:t>
            </a:r>
            <a:r>
              <a:rPr lang="en-US" sz="2800" dirty="0">
                <a:solidFill>
                  <a:schemeClr val="bg1"/>
                </a:solidFill>
              </a:rPr>
              <a:t> - </a:t>
            </a:r>
            <a:r>
              <a:rPr lang="en-US" sz="2800" dirty="0" smtClean="0">
                <a:solidFill>
                  <a:schemeClr val="bg1"/>
                </a:solidFill>
              </a:rPr>
              <a:t>Example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69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 </a:t>
            </a:r>
            <a:r>
              <a:rPr lang="en-US" dirty="0" smtClean="0"/>
              <a:t>Advantages in </a:t>
            </a:r>
            <a:r>
              <a:rPr lang="en-US" dirty="0"/>
              <a:t>many forms including health, safety, financially, and every day </a:t>
            </a:r>
            <a:r>
              <a:rPr lang="en-US" dirty="0" smtClean="0"/>
              <a:t>planning 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Communication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Automation and </a:t>
            </a:r>
            <a:r>
              <a:rPr lang="en-US" dirty="0" smtClean="0"/>
              <a:t>Control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Information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Monitor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Time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Money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637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227</Words>
  <Application>Microsoft Macintosh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Mangal</vt:lpstr>
      <vt:lpstr>Arial</vt:lpstr>
      <vt:lpstr>Office Theme</vt:lpstr>
      <vt:lpstr>Smart Helmet – Using IoT</vt:lpstr>
      <vt:lpstr>Smart Helmet – Why we chose it</vt:lpstr>
      <vt:lpstr>Why choosing an existing tech?</vt:lpstr>
      <vt:lpstr>Cost of our helmet</vt:lpstr>
      <vt:lpstr>Components Used</vt:lpstr>
      <vt:lpstr>Smart Helmet - Working</vt:lpstr>
      <vt:lpstr>IoT - Example</vt:lpstr>
      <vt:lpstr>Advantages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Helmet – Using IoT</dc:title>
  <dc:creator>Tejabhishek Sreepada</dc:creator>
  <cp:lastModifiedBy>Kshama  Shalini</cp:lastModifiedBy>
  <cp:revision>18</cp:revision>
  <dcterms:created xsi:type="dcterms:W3CDTF">2017-05-08T08:51:59Z</dcterms:created>
  <dcterms:modified xsi:type="dcterms:W3CDTF">2017-05-08T22:47:01Z</dcterms:modified>
</cp:coreProperties>
</file>